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BD52-11D4-44B1-AC84-980A4F4965C8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BDF27-4B1E-4500-81E1-A24460563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BD52-11D4-44B1-AC84-980A4F4965C8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BDF27-4B1E-4500-81E1-A24460563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BD52-11D4-44B1-AC84-980A4F4965C8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BDF27-4B1E-4500-81E1-A24460563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BD52-11D4-44B1-AC84-980A4F4965C8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BDF27-4B1E-4500-81E1-A24460563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BD52-11D4-44B1-AC84-980A4F4965C8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BDF27-4B1E-4500-81E1-A24460563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BD52-11D4-44B1-AC84-980A4F4965C8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BDF27-4B1E-4500-81E1-A24460563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BD52-11D4-44B1-AC84-980A4F4965C8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BDF27-4B1E-4500-81E1-A24460563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BD52-11D4-44B1-AC84-980A4F4965C8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BDF27-4B1E-4500-81E1-A24460563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BD52-11D4-44B1-AC84-980A4F4965C8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5ABDF27-4B1E-4500-81E1-A24460563A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BD52-11D4-44B1-AC84-980A4F4965C8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BDF27-4B1E-4500-81E1-A24460563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EBD52-11D4-44B1-AC84-980A4F4965C8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BDF27-4B1E-4500-81E1-A24460563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6EBD52-11D4-44B1-AC84-980A4F4965C8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5ABDF27-4B1E-4500-81E1-A24460563AB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2428891"/>
          </a:xfrm>
        </p:spPr>
        <p:txBody>
          <a:bodyPr>
            <a:noAutofit/>
          </a:bodyPr>
          <a:lstStyle/>
          <a:p>
            <a:pPr algn="ctr"/>
            <a:r>
              <a:rPr lang="tt-RU" sz="5400" b="1" dirty="0">
                <a:latin typeface="Times New Roman" pitchFamily="18" charset="0"/>
                <a:cs typeface="Times New Roman" pitchFamily="18" charset="0"/>
              </a:rPr>
              <a:t>Кәрәзле телефоннар һәм бала </a:t>
            </a:r>
            <a:r>
              <a:rPr lang="tt-RU" sz="5400" b="1" dirty="0" smtClean="0">
                <a:latin typeface="Times New Roman" pitchFamily="18" charset="0"/>
                <a:cs typeface="Times New Roman" pitchFamily="18" charset="0"/>
              </a:rPr>
              <a:t>организмы.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714752"/>
            <a:ext cx="7854696" cy="1266384"/>
          </a:xfrm>
        </p:spPr>
        <p:txBody>
          <a:bodyPr/>
          <a:lstStyle/>
          <a:p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әламәтлек – олы бәхет, аны саклау безнең бурыч!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1142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Беренче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елефонны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Американың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Бостон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шәһәрендә яшәүче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физиология профессоры Александр Белл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уйлап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тапкан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57562"/>
            <a:ext cx="8229600" cy="2768601"/>
          </a:xfrm>
        </p:spPr>
        <p:txBody>
          <a:bodyPr/>
          <a:lstStyle/>
          <a:p>
            <a:pPr algn="ctr">
              <a:buNone/>
            </a:pP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Иң беренче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телефон аппараты барабан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ярысыннан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ясалган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кечкенә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мембрана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белән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сигнал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мөгезчегеннән торган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2286016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Беренче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телефон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линиясе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1877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Берлинда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сузыла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 км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арадагы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почтамт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белән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телеграф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биналарын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тоташтыра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/>
          <a:lstStyle/>
          <a:p>
            <a:pPr algn="ctr">
              <a:buNone/>
            </a:pP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Россиягә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телефон 1881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елда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керә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шул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елны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Түбән Новгородта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телефон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станциясе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ачыла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0612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Дөньяда кесә телефоннары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серияләп чыгарыла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башл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ый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/>
              <a:t>«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алучыларны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портатив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телефон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ярдәмендә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һәрвакыт элемтәдә булу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мөмкинлеге шулкадәр шаккаттырды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DynaTAC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8000Х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аппаратын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алырга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чиратка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меңнәрчә кеше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тезелә иде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—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дип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искә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ала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телефонны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эшләүчеләрнең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берсе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Р.Кролопп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— 1983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елда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чыбыксыз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телефон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аша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шалтырату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идеясе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үзе үк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фантастика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кебек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тоела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иде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».</a:t>
            </a:r>
            <a:br>
              <a:rPr lang="ru-RU" b="1" i="1" dirty="0"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</a:t>
            </a:r>
            <a:r>
              <a:rPr lang="tt-RU" dirty="0" smtClean="0"/>
              <a:t>Ничек сайлап алырга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/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Кәрәзле телефоннарның хәзер түбәндәге төрләре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бар: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Nokia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Sony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Ericson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Filips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LG,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Motorolla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Audiovox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Just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Vertu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Apple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Модельләр буенча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иң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популяры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Just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Nokia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соң Vertu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Apple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Sony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Ericson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Filips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LG,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Motorolla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бара.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Кәрәзле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телефоннарның зарары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tt-RU" b="1" i="1" dirty="0">
                <a:latin typeface="Times New Roman" pitchFamily="18" charset="0"/>
                <a:cs typeface="Times New Roman" pitchFamily="18" charset="0"/>
              </a:rPr>
              <a:t>Галимнәр </a:t>
            </a:r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раславынча</a:t>
            </a:r>
            <a:r>
              <a:rPr lang="tt-RU" b="1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 кәрәзле </a:t>
            </a:r>
            <a:r>
              <a:rPr lang="tt-RU" b="1" i="1" dirty="0">
                <a:latin typeface="Times New Roman" pitchFamily="18" charset="0"/>
                <a:cs typeface="Times New Roman" pitchFamily="18" charset="0"/>
              </a:rPr>
              <a:t>телефоннан чыга торган нурланыш сәламәтлеккә зыян китерә, бигрәк тә нерв, йөрәк-кан системасы зыян күрә</a:t>
            </a:r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, күз күрүе дә </a:t>
            </a:r>
            <a:r>
              <a:rPr lang="tt-RU" b="1" i="1" dirty="0">
                <a:latin typeface="Times New Roman" pitchFamily="18" charset="0"/>
                <a:cs typeface="Times New Roman" pitchFamily="18" charset="0"/>
              </a:rPr>
              <a:t>начарлана. Бер төркем белгечләр аларның нурланышы ишетү сәләтенә </a:t>
            </a:r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тәэсир </a:t>
            </a:r>
            <a:r>
              <a:rPr lang="tt-RU" b="1" i="1" dirty="0">
                <a:latin typeface="Times New Roman" pitchFamily="18" charset="0"/>
                <a:cs typeface="Times New Roman" pitchFamily="18" charset="0"/>
              </a:rPr>
              <a:t>итә, йокыны боза, дип санаса, икенчеләре аның </a:t>
            </a:r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эпилепсия </a:t>
            </a:r>
            <a:r>
              <a:rPr lang="tt-RU" b="1" i="1" dirty="0">
                <a:latin typeface="Times New Roman" pitchFamily="18" charset="0"/>
                <a:cs typeface="Times New Roman" pitchFamily="18" charset="0"/>
              </a:rPr>
              <a:t>китереп чыгара алуын раслый</a:t>
            </a:r>
            <a:r>
              <a:rPr lang="tt-RU" dirty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Киңәшләргә колак салыйк!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Табиб- невролог, медицина фәннәре докторы, Казандагы сколиозны дәвалау директоры Мәүлиева сүзләренә караганда, терсәкнең туннель синдромын дәвалаганда төп бурыч- кысылган неврны иреккә чыгару. Табиблар бу авыруны булдырмас өчен телефоннар азрак сөйләшергә киңәш итә.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</a:t>
            </a:r>
            <a:r>
              <a:rPr lang="tt-RU" dirty="0" smtClean="0"/>
              <a:t>Сак булыйк!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Англия табиблары кесә телефоннарын яшен яшьнәгәндә кулланмаска киңәш итә: кеше аңын югалткан һәм параличланган очраклар билгеле. Мондый хәлләр Кытайда, шулай ук Азия һәм Европаның кайбер илләрендә бик еш күзәтелә</a:t>
            </a:r>
            <a:r>
              <a:rPr lang="tt-RU" dirty="0" smtClean="0"/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Фикерләр төрле...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697295"/>
          </a:xfrm>
        </p:spPr>
        <p:txBody>
          <a:bodyPr/>
          <a:lstStyle/>
          <a:p>
            <a:pPr algn="ctr">
              <a:buNone/>
            </a:pPr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Россиянең баш санитария табибы Г.Онищенко: </a:t>
            </a:r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“ Кәрәзле телефоннарны  балаларга бөтенләй тоттырырга ярамый”, -ди. Башка табибларда балаларның 16 яшькә кадәр телефон кулланмавы яклы.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3200" dirty="0" smtClean="0">
                <a:latin typeface="Times New Roman" pitchFamily="18" charset="0"/>
                <a:cs typeface="Times New Roman" pitchFamily="18" charset="0"/>
              </a:rPr>
              <a:t>Республика медицина профилактика үзәгеннән берничә файдалы киңәш: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кесә телефонын муенда асып йөрмәгез;</a:t>
            </a:r>
          </a:p>
          <a:p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сөйләшкәндә телефонны колагыгызга нык якын китермәгез;</a:t>
            </a:r>
          </a:p>
          <a:p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3-4 минуттан артык сөйләшмәгез;</a:t>
            </a:r>
          </a:p>
          <a:p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номер җыйганнан соң телефонны башыгызга якын китермәгез;</a:t>
            </a:r>
          </a:p>
          <a:p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балаларга һәм үсмерләргә телефон куллану вакытын чикләргә кирәк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Телефон әхлагы.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Радиоэлемтә башка кешеләрнең тормышына куркыныч тудырырлык булган очракта телефоныгызны кабызмагыз;</a:t>
            </a:r>
          </a:p>
          <a:p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Спектакль, концерт, кино залларында, музейларда, җыелыш, дәрес барган вакытларда телефоныгызны сүндерегез яки тавышсыз режимга куегыз;</a:t>
            </a:r>
          </a:p>
          <a:p>
            <a:r>
              <a:rPr lang="tt-RU" b="1" i="1" dirty="0" smtClean="0">
                <a:latin typeface="Times New Roman" pitchFamily="18" charset="0"/>
                <a:cs typeface="Times New Roman" pitchFamily="18" charset="0"/>
              </a:rPr>
              <a:t>Транспорт белән идарә иткәндә телефон кулланудан тыелыгыз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Игътибарыгыз өчен рәхмәт!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348298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t-RU" sz="7200" dirty="0" smtClean="0">
                <a:latin typeface="Times New Roman" pitchFamily="18" charset="0"/>
                <a:cs typeface="Times New Roman" pitchFamily="18" charset="0"/>
              </a:rPr>
              <a:t>Сәламәт булыгыз!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136</TotalTime>
  <Words>447</Words>
  <Application>Microsoft Office PowerPoint</Application>
  <PresentationFormat>Экран (4:3)</PresentationFormat>
  <Paragraphs>31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Кәрәзле телефоннар һәм бала организмы.</vt:lpstr>
      <vt:lpstr>Беренче телефонны Американың Бостон шәһәрендә яшәүче физиология профессоры Александр Белл уйлап тапкан.</vt:lpstr>
      <vt:lpstr>Беренче телефон линиясе 1877 елда Берлинда сузыла: ул 2 км арадагы почтамт белән телеграф биналарын тоташтыра</vt:lpstr>
      <vt:lpstr>Дөньяда кесә телефоннары серияләп чыгарыла башлый</vt:lpstr>
      <vt:lpstr>    Ничек сайлап алырга?</vt:lpstr>
      <vt:lpstr>  Кәрәзле телефоннарның зарары.</vt:lpstr>
      <vt:lpstr>   Киңәшләргә колак салыйк!</vt:lpstr>
      <vt:lpstr>             Сак булыйк!</vt:lpstr>
      <vt:lpstr>            Фикерләр төрле...</vt:lpstr>
      <vt:lpstr>Республика медицина профилактика үзәгеннән берничә файдалы киңәш:</vt:lpstr>
      <vt:lpstr>         Телефон әхлагы.</vt:lpstr>
      <vt:lpstr>  Игътибарыгыз өчен рәхмәт!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Кәрәзле телефоннар һәм бала организмы</dc:title>
  <dc:creator>User 1</dc:creator>
  <cp:lastModifiedBy>Резеда</cp:lastModifiedBy>
  <cp:revision>15</cp:revision>
  <dcterms:created xsi:type="dcterms:W3CDTF">2013-11-06T11:56:13Z</dcterms:created>
  <dcterms:modified xsi:type="dcterms:W3CDTF">2014-02-07T07:42:27Z</dcterms:modified>
</cp:coreProperties>
</file>